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259" r:id="rId57"/>
    <p:sldId id="26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06735-D5FD-41D2-AD13-B33617D119A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69AD3-A8C6-48AE-8FA1-EAF2F29DC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52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AD3-A8C6-48AE-8FA1-EAF2F29DC8DA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785F3-BFF7-4581-8CBB-A9BE8EB1146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4B6C-07DF-4D3D-B7F1-D25D51729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microsoft.com/office/2007/relationships/hdphoto" Target="../media/hdphoto1.wdp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85786" y="5000636"/>
            <a:ext cx="3143272" cy="92869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Затылков 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Вячеслав Фёдорович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Герой Советского Союза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5143512"/>
            <a:ext cx="2571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  <a:ea typeface="+mj-ea"/>
                <a:cs typeface="+mj-cs"/>
              </a:rPr>
              <a:t>Киселёв </a:t>
            </a:r>
          </a:p>
          <a:p>
            <a:pPr algn="ctr"/>
            <a:r>
              <a:rPr lang="ru-RU" sz="1600" dirty="0" smtClean="0">
                <a:latin typeface="Arial Black" pitchFamily="34" charset="0"/>
                <a:ea typeface="+mj-ea"/>
                <a:cs typeface="+mj-cs"/>
              </a:rPr>
              <a:t>Сергей Семёнович</a:t>
            </a:r>
          </a:p>
          <a:p>
            <a:pPr algn="ctr"/>
            <a:r>
              <a:rPr lang="ru-RU" sz="1200" dirty="0" smtClean="0">
                <a:latin typeface="Arial Black" pitchFamily="34" charset="0"/>
                <a:ea typeface="+mj-ea"/>
                <a:cs typeface="+mj-cs"/>
              </a:rPr>
              <a:t>Герой Советского Союза</a:t>
            </a:r>
            <a:endParaRPr lang="ru-RU" sz="1200" dirty="0"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Пользователь\Desktop\Zatylkov_Vch_Fdr_gss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974263"/>
            <a:ext cx="3071834" cy="418317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3448"/>
          <a:stretch>
            <a:fillRect/>
          </a:stretch>
        </p:blipFill>
        <p:spPr bwMode="auto">
          <a:xfrm>
            <a:off x="5286380" y="1000108"/>
            <a:ext cx="3000396" cy="41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Разживин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Анатолий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Рогов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Васильевич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71545"/>
            <a:ext cx="3143272" cy="40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 l="4889" t="36000" r="53558" b="25143"/>
          <a:stretch>
            <a:fillRect/>
          </a:stretch>
        </p:blipFill>
        <p:spPr bwMode="auto">
          <a:xfrm>
            <a:off x="5214942" y="1071545"/>
            <a:ext cx="3071834" cy="40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Рогов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Сергей Васильевич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Романов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Герман Иванович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4758" t="5455" r="9593" b="7780"/>
          <a:stretch>
            <a:fillRect/>
          </a:stretch>
        </p:blipFill>
        <p:spPr bwMode="auto">
          <a:xfrm>
            <a:off x="785786" y="1071545"/>
            <a:ext cx="3071834" cy="40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 l="48696" t="47006" r="32396" b="35147"/>
          <a:stretch>
            <a:fillRect/>
          </a:stretch>
        </p:blipFill>
        <p:spPr bwMode="auto">
          <a:xfrm>
            <a:off x="5214942" y="1071545"/>
            <a:ext cx="3071834" cy="409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Руин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Александр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Смирнов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Михаил Алексеевич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l="23690" t="12766" r="5241"/>
          <a:stretch>
            <a:fillRect/>
          </a:stretch>
        </p:blipFill>
        <p:spPr bwMode="auto">
          <a:xfrm>
            <a:off x="785786" y="1071545"/>
            <a:ext cx="3071834" cy="41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l="11029" r="2943" b="12293"/>
          <a:stretch>
            <a:fillRect/>
          </a:stretch>
        </p:blipFill>
        <p:spPr bwMode="auto">
          <a:xfrm>
            <a:off x="5214942" y="1071545"/>
            <a:ext cx="3071834" cy="40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Смирнов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Сергей Николаевич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Столярова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Юлия Кузьминична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r="6977"/>
          <a:stretch>
            <a:fillRect/>
          </a:stretch>
        </p:blipFill>
        <p:spPr bwMode="auto">
          <a:xfrm>
            <a:off x="785786" y="1071546"/>
            <a:ext cx="30391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 l="35545" t="3571" r="19380" b="53571"/>
          <a:stretch>
            <a:fillRect/>
          </a:stretch>
        </p:blipFill>
        <p:spPr bwMode="auto">
          <a:xfrm>
            <a:off x="5214942" y="1071546"/>
            <a:ext cx="31138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Сурин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Александр Николаевич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Тихомиров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Алексей Семёнович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 l="6676" r="16543" b="8795"/>
          <a:stretch>
            <a:fillRect/>
          </a:stretch>
        </p:blipFill>
        <p:spPr bwMode="auto">
          <a:xfrm>
            <a:off x="785785" y="1071546"/>
            <a:ext cx="307183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 l="5405" t="4881" b="7252"/>
          <a:stretch>
            <a:fillRect/>
          </a:stretch>
        </p:blipFill>
        <p:spPr bwMode="auto">
          <a:xfrm>
            <a:off x="5286380" y="1071546"/>
            <a:ext cx="307013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Хохлов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Григорий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Шестерикова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Мария Фёдоровна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49724" t="8647" r="25414" b="65832"/>
          <a:stretch>
            <a:fillRect/>
          </a:stretch>
        </p:blipFill>
        <p:spPr bwMode="auto">
          <a:xfrm>
            <a:off x="785786" y="1071545"/>
            <a:ext cx="3035466" cy="40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/>
          <a:srcRect l="10470" t="4762" r="12578"/>
          <a:stretch>
            <a:fillRect/>
          </a:stretch>
        </p:blipFill>
        <p:spPr bwMode="auto">
          <a:xfrm>
            <a:off x="5286380" y="1071545"/>
            <a:ext cx="3000396" cy="408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Цаплин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Константин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Шигина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Наталья Игнатьевна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 l="22113" t="2675" r="11045" b="33115"/>
          <a:stretch>
            <a:fillRect/>
          </a:stretch>
        </p:blipFill>
        <p:spPr bwMode="auto">
          <a:xfrm>
            <a:off x="785785" y="1071546"/>
            <a:ext cx="307711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 b="23979"/>
          <a:stretch>
            <a:fillRect/>
          </a:stretch>
        </p:blipFill>
        <p:spPr bwMode="auto">
          <a:xfrm>
            <a:off x="5214942" y="1071545"/>
            <a:ext cx="3071834" cy="40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Щаников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Пётр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Щаников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Анатолий Иванович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 l="19307" b="4167"/>
          <a:stretch>
            <a:fillRect/>
          </a:stretch>
        </p:blipFill>
        <p:spPr bwMode="auto">
          <a:xfrm>
            <a:off x="785786" y="1071545"/>
            <a:ext cx="3011676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 l="6920" r="5421" b="3509"/>
          <a:stretch>
            <a:fillRect/>
          </a:stretch>
        </p:blipFill>
        <p:spPr bwMode="auto">
          <a:xfrm>
            <a:off x="5214942" y="1071546"/>
            <a:ext cx="31443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Шестериков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Николай Фёдорович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Шестериков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Василий Александрович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 t="6493" b="4826"/>
          <a:stretch>
            <a:fillRect/>
          </a:stretch>
        </p:blipFill>
        <p:spPr bwMode="auto">
          <a:xfrm>
            <a:off x="785786" y="1071545"/>
            <a:ext cx="3000396" cy="415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 l="4493" b="17297"/>
          <a:stretch>
            <a:fillRect/>
          </a:stretch>
        </p:blipFill>
        <p:spPr bwMode="auto">
          <a:xfrm>
            <a:off x="5214942" y="1000108"/>
            <a:ext cx="30718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Шалагин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Михаил Яковлевич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Хрулёв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Михаил Константинович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r="2225" b="4032"/>
          <a:stretch>
            <a:fillRect/>
          </a:stretch>
        </p:blipFill>
        <p:spPr bwMode="auto">
          <a:xfrm>
            <a:off x="785786" y="1071546"/>
            <a:ext cx="30354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 l="18276" r="6885" b="30496"/>
          <a:stretch>
            <a:fillRect/>
          </a:stretch>
        </p:blipFill>
        <p:spPr bwMode="auto">
          <a:xfrm>
            <a:off x="5286380" y="1071545"/>
            <a:ext cx="3000396" cy="417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Абросимов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Виктор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Варенов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Григорий Иванович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6206"/>
          <a:stretch>
            <a:fillRect/>
          </a:stretch>
        </p:blipFill>
        <p:spPr bwMode="auto">
          <a:xfrm>
            <a:off x="785785" y="1071546"/>
            <a:ext cx="305397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Пользователь\Desktop\Новая папка (4)\Варенов Григорий Иванович.jpg"/>
          <p:cNvPicPr>
            <a:picLocks noChangeAspect="1" noChangeArrowheads="1"/>
          </p:cNvPicPr>
          <p:nvPr/>
        </p:nvPicPr>
        <p:blipFill>
          <a:blip r:embed="rId4"/>
          <a:srcRect r="2273" b="3945"/>
          <a:stretch>
            <a:fillRect/>
          </a:stretch>
        </p:blipFill>
        <p:spPr bwMode="auto">
          <a:xfrm>
            <a:off x="5214942" y="1071546"/>
            <a:ext cx="3071834" cy="411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Хохлова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Анастасия Алексеевна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Хохлов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Михаил Васильевич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 l="4708" r="3479"/>
          <a:stretch>
            <a:fillRect/>
          </a:stretch>
        </p:blipFill>
        <p:spPr bwMode="auto">
          <a:xfrm>
            <a:off x="785786" y="1071546"/>
            <a:ext cx="3000396" cy="4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/>
          <a:srcRect l="2473" r="3571" b="19788"/>
          <a:stretch>
            <a:fillRect/>
          </a:stretch>
        </p:blipFill>
        <p:spPr bwMode="auto">
          <a:xfrm>
            <a:off x="5214941" y="1071546"/>
            <a:ext cx="308819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Хватов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Павел Васильевич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Студенов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Федор Павлович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t="6681" r="2500" b="4115"/>
          <a:stretch>
            <a:fillRect/>
          </a:stretch>
        </p:blipFill>
        <p:spPr bwMode="auto">
          <a:xfrm>
            <a:off x="5214942" y="1071545"/>
            <a:ext cx="3071834" cy="41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 l="33835" t="6265" r="41406" b="70672"/>
          <a:stretch>
            <a:fillRect/>
          </a:stretch>
        </p:blipFill>
        <p:spPr bwMode="auto">
          <a:xfrm>
            <a:off x="785786" y="1071545"/>
            <a:ext cx="3071834" cy="41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Соловьев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Степан Васильевич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Смирнова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Анфиса Алексеевна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71546"/>
            <a:ext cx="315312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 l="36489" t="21046" r="45927" b="42721"/>
          <a:stretch>
            <a:fillRect/>
          </a:stretch>
        </p:blipFill>
        <p:spPr bwMode="auto">
          <a:xfrm>
            <a:off x="5214942" y="1071546"/>
            <a:ext cx="3071834" cy="418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Акулов</a:t>
            </a: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Александр Николаевич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Баженов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Михайлович</a:t>
            </a:r>
          </a:p>
        </p:txBody>
      </p:sp>
      <p:pic>
        <p:nvPicPr>
          <p:cNvPr id="1026" name="Picture 2" descr="C:\Users\1\Desktop\Фото ветерановСимаково и Засека\Акулов Александр Николаевич с левой стороны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70676" b="57735"/>
          <a:stretch/>
        </p:blipFill>
        <p:spPr bwMode="auto">
          <a:xfrm>
            <a:off x="827584" y="1035488"/>
            <a:ext cx="3012919" cy="412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ветерановСимаково и Засека\Баженов Иван Михайл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" b="9249"/>
          <a:stretch/>
        </p:blipFill>
        <p:spPr bwMode="auto">
          <a:xfrm>
            <a:off x="5283029" y="1051334"/>
            <a:ext cx="3048800" cy="410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68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Балунов</a:t>
            </a: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Владимир Петрович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Баранов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Михаил Александрович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" name="Picture 2" descr="C:\Users\1\Desktop\Фото ветерановСимаково и Засека\Балунов Владимир Петро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2916" r="4900" b="11061"/>
          <a:stretch/>
        </p:blipFill>
        <p:spPr bwMode="auto">
          <a:xfrm>
            <a:off x="755576" y="1052735"/>
            <a:ext cx="3051246" cy="42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esktop\Фото ветерановСимаково и Засека\Баранов Михаил Александр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" b="5072"/>
          <a:stretch/>
        </p:blipFill>
        <p:spPr bwMode="auto">
          <a:xfrm>
            <a:off x="5221064" y="1062932"/>
            <a:ext cx="3023344" cy="41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2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Бегунов</a:t>
            </a: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Александр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Бегунов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Василий Иванович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050" name="Picture 2" descr="C:\Users\1\Desktop\Фото ветерановСимаково и Засека\Бегунов Александр Ивано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4869" r="11166" b="18768"/>
          <a:stretch/>
        </p:blipFill>
        <p:spPr bwMode="auto">
          <a:xfrm>
            <a:off x="827585" y="1052736"/>
            <a:ext cx="327477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Фото ветерановСимаково и Засека\Бегунов Василий Иван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r="2322" b="11838"/>
          <a:stretch/>
        </p:blipFill>
        <p:spPr bwMode="auto">
          <a:xfrm>
            <a:off x="5220072" y="1075579"/>
            <a:ext cx="3024336" cy="406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16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 Black" pitchFamily="34" charset="0"/>
              </a:rPr>
              <a:t>Беляев </a:t>
            </a:r>
            <a:br>
              <a:rPr lang="ru-RU" sz="1600" dirty="0">
                <a:latin typeface="Arial Black" pitchFamily="34" charset="0"/>
              </a:rPr>
            </a:br>
            <a:r>
              <a:rPr lang="ru-RU" sz="1600" dirty="0">
                <a:latin typeface="Arial Black" pitchFamily="34" charset="0"/>
              </a:rPr>
              <a:t>Петр Георгиевич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Бибиков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Константин Васильевич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4" name="Picture 2" descr="C:\Users\1\Desktop\Фото ветерановСимаково и Засека\Беляев Петр Георгие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5111" r="30614" b="65147"/>
          <a:stretch/>
        </p:blipFill>
        <p:spPr bwMode="auto">
          <a:xfrm>
            <a:off x="789789" y="1036394"/>
            <a:ext cx="308173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ветерановСимаково и Засека\Бибиков Константин Василье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38280" r="33960"/>
          <a:stretch/>
        </p:blipFill>
        <p:spPr bwMode="auto">
          <a:xfrm>
            <a:off x="5255491" y="1036394"/>
            <a:ext cx="3108707" cy="41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6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Буйлов 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Василий Иванович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Воронин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Фёдорович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098" name="Picture 2" descr="C:\Users\1\Desktop\Фото ветерановСимаково и Засека\Буйлов Василий Иван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t="20539" r="43457" b="19826"/>
          <a:stretch/>
        </p:blipFill>
        <p:spPr bwMode="auto">
          <a:xfrm>
            <a:off x="755576" y="1052736"/>
            <a:ext cx="314216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Фото ветерановСимаково и Засека\Воронин Иван Федор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384" r="13436" b="15292"/>
          <a:stretch/>
        </p:blipFill>
        <p:spPr bwMode="auto">
          <a:xfrm>
            <a:off x="5228417" y="980727"/>
            <a:ext cx="3053836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8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Голубев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Михаил Васильевич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Гольцов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Дмитриевич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122" name="Picture 2" descr="C:\Users\1\Desktop\Фото ветерановСимаково и Засека\Голубев Михаил Василье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3821" r="3566" b="2586"/>
          <a:stretch/>
        </p:blipFill>
        <p:spPr bwMode="auto">
          <a:xfrm>
            <a:off x="827583" y="1097817"/>
            <a:ext cx="3063681" cy="40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Фото ветерановСимаково и Засека\Гольцов Николай Дмитрие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3172" r="6022" b="5517"/>
          <a:stretch/>
        </p:blipFill>
        <p:spPr bwMode="auto">
          <a:xfrm>
            <a:off x="5220071" y="1061267"/>
            <a:ext cx="3310823" cy="40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14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Гораздова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Софья Семёновна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Гусев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Иванович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146" name="Picture 2" descr="C:\Users\1\Desktop\Фото ветерановСимаково и Засека\Гораздова Софья Семенов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4" t="24602" r="22523" b="30247"/>
          <a:stretch/>
        </p:blipFill>
        <p:spPr bwMode="auto">
          <a:xfrm>
            <a:off x="827584" y="1030032"/>
            <a:ext cx="3047750" cy="412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Фото ветерановСимаково и Засека\Гусев Иван Иванович сле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9" b="62960"/>
          <a:stretch/>
        </p:blipFill>
        <p:spPr bwMode="auto">
          <a:xfrm>
            <a:off x="5220072" y="1030031"/>
            <a:ext cx="3096344" cy="41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9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Голов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Виталий Павлович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Графов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Виктор Васильевич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00107"/>
            <a:ext cx="3071834" cy="41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t="5235" b="7522"/>
          <a:stretch>
            <a:fillRect/>
          </a:stretch>
        </p:blipFill>
        <p:spPr bwMode="auto">
          <a:xfrm>
            <a:off x="5286380" y="1071545"/>
            <a:ext cx="3000396" cy="406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Ермолаев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Василий Степанович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Зуев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Пётр Маркелович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170" name="Picture 2" descr="C:\Users\1\Desktop\Фото ветерановСимаково и Засека\Ермолаев Василий Степано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6338" r="9439" b="19671"/>
          <a:stretch/>
        </p:blipFill>
        <p:spPr bwMode="auto">
          <a:xfrm>
            <a:off x="827583" y="1052736"/>
            <a:ext cx="298773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Фото ветерановСимаково и Засека\Зуев Петр Маркело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r="43266" b="7792"/>
          <a:stretch/>
        </p:blipFill>
        <p:spPr bwMode="auto">
          <a:xfrm>
            <a:off x="5219611" y="1052170"/>
            <a:ext cx="313393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2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Козлов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Яков Васильевич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Колмаков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Тимофей Александрович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194" name="Picture 2" descr="C:\Users\1\Desktop\Фото ветерановСимаково и Засека\Козлов Яков Василье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0" t="3260" r="10590" b="10450"/>
          <a:stretch/>
        </p:blipFill>
        <p:spPr bwMode="auto">
          <a:xfrm>
            <a:off x="755576" y="1052735"/>
            <a:ext cx="3059042" cy="41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Фото ветерановСимаково и Засека\Колмаков Тимофей Александро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75" y="1052735"/>
            <a:ext cx="3086841" cy="41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97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Колобов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Пётр Гурьянович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Макаров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Павел Алексеевич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9218" name="Picture 2" descr="C:\Users\1\Desktop\Фото ветерановСимаково и Засека\Колобов Петр Гурьянович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10632" b="6804"/>
          <a:stretch/>
        </p:blipFill>
        <p:spPr bwMode="auto">
          <a:xfrm>
            <a:off x="825130" y="1052736"/>
            <a:ext cx="3011055" cy="40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Фото ветерановСимаково и Засека\Макаров Павел Алексее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72" y="1056393"/>
            <a:ext cx="3070744" cy="40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75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Несытов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Алексей Андреевич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Пищулин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Константин Фомич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C:\Users\1\Desktop\Фото ветерановСимаково и Засека\Несытов Алексей Андреевич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8" y="1052736"/>
            <a:ext cx="3017520" cy="40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Фото ветерановСимаково и Засека\Пищулин Константин Фом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1" t="25885" r="26756" b="41817"/>
          <a:stretch/>
        </p:blipFill>
        <p:spPr bwMode="auto">
          <a:xfrm>
            <a:off x="5220072" y="1052736"/>
            <a:ext cx="3096344" cy="40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59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Пищулин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Николай Михайлович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Платов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Александр Семёнович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1266" name="Picture 2" descr="C:\Users\1\Desktop\Фото ветерановСимаково и Засека\Пищулин Николай Михайл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3687" r="10378" b="10019"/>
          <a:stretch/>
        </p:blipFill>
        <p:spPr bwMode="auto">
          <a:xfrm>
            <a:off x="827584" y="1046015"/>
            <a:ext cx="3024336" cy="41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Фото ветерановСимаково и Засека\Платов Александр Семено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457" r="6910" b="8280"/>
          <a:stretch/>
        </p:blipFill>
        <p:spPr bwMode="auto">
          <a:xfrm>
            <a:off x="5220072" y="1046014"/>
            <a:ext cx="3079200" cy="41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07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Платов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Алексей Семёнович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Ростов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Алексей Павлович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2290" name="Picture 2" descr="C:\Users\1\Desktop\Фото ветерановСимаково и Засека\Платов Алексей Семен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6654" r="20911" b="49411"/>
          <a:stretch/>
        </p:blipFill>
        <p:spPr bwMode="auto">
          <a:xfrm>
            <a:off x="755576" y="1063498"/>
            <a:ext cx="3096344" cy="41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Фото ветерановСимаково и Засека\Ростов Алексей Павлович спра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5" t="13840" r="5382" b="56860"/>
          <a:stretch/>
        </p:blipFill>
        <p:spPr bwMode="auto">
          <a:xfrm>
            <a:off x="5220072" y="1063498"/>
            <a:ext cx="3280762" cy="41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0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Смирнов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Алексей Емельянович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Толстьев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Михаил Иванович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3314" name="Picture 2" descr="C:\Users\1\Desktop\Фото ветерановСимаково и Засека\Смирнов Алексей Емельяно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3222" r="16797" b="30901"/>
          <a:stretch/>
        </p:blipFill>
        <p:spPr bwMode="auto">
          <a:xfrm>
            <a:off x="755576" y="1052736"/>
            <a:ext cx="3096344" cy="41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Фото ветерановСимаково и Засека\Толстьев Михаил Ивано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6206" r="47896" b="48652"/>
          <a:stretch/>
        </p:blipFill>
        <p:spPr bwMode="auto">
          <a:xfrm>
            <a:off x="5220072" y="1063257"/>
            <a:ext cx="2978615" cy="416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20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Arial Black" pitchFamily="34" charset="0"/>
              </a:rPr>
              <a:t>Трофимова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Александра Михайловна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Тюриков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Яковлевич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4338" name="Picture 2" descr="C:\Users\1\Desktop\Фото ветерановСимаково и Засека\Трофимова Александра Михайлов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16277" r="16778" b="26745"/>
          <a:stretch/>
        </p:blipFill>
        <p:spPr bwMode="auto">
          <a:xfrm>
            <a:off x="827584" y="1052736"/>
            <a:ext cx="2952328" cy="414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Фото ветерановСимаково и Засека\Тюриков Иван Яковле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 t="5393" r="28635" b="49617"/>
          <a:stretch/>
        </p:blipFill>
        <p:spPr bwMode="auto">
          <a:xfrm>
            <a:off x="5206892" y="1052735"/>
            <a:ext cx="3082328" cy="414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41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Курочкин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Степан Тихонович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Харламов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Васильевич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5362" name="Picture 2" descr="C:\Users\1\Desktop\Фото ветерановСимаково и Засека\фотка2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t="68131" r="80180" b="6497"/>
          <a:stretch/>
        </p:blipFill>
        <p:spPr bwMode="auto">
          <a:xfrm>
            <a:off x="755575" y="1052736"/>
            <a:ext cx="31364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Фото ветерановСимаково и Засека\Харламов Иван Василье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/>
        </p:blipFill>
        <p:spPr bwMode="auto">
          <a:xfrm>
            <a:off x="5210457" y="1072984"/>
            <a:ext cx="3033951" cy="4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08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42852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Хлопков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Григорий Николаевич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Хрулев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Иванович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6386" name="Picture 2" descr="C:\Users\1\Desktop\Фото ветерановСимаково и Засека\Хлопков Григорий Николаевич сидит без кепк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26366" r="65234" b="52813"/>
          <a:stretch/>
        </p:blipFill>
        <p:spPr bwMode="auto">
          <a:xfrm>
            <a:off x="757001" y="1052736"/>
            <a:ext cx="310027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Фото ветерановСимаково и Засека\Хрулев Николай Иван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2042" r="13904" b="27601"/>
          <a:stretch/>
        </p:blipFill>
        <p:spPr bwMode="auto">
          <a:xfrm>
            <a:off x="5220071" y="1057562"/>
            <a:ext cx="3046473" cy="40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46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Arial Black" pitchFamily="34" charset="0"/>
              </a:rPr>
              <a:t>Гудков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Евгений Константинович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Гусев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Александрович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8499" t="3204" r="10764" b="13492"/>
          <a:stretch>
            <a:fillRect/>
          </a:stretch>
        </p:blipFill>
        <p:spPr bwMode="auto">
          <a:xfrm>
            <a:off x="785786" y="1071545"/>
            <a:ext cx="3000396" cy="410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r="2341" b="4692"/>
          <a:stretch>
            <a:fillRect/>
          </a:stretch>
        </p:blipFill>
        <p:spPr bwMode="auto">
          <a:xfrm>
            <a:off x="5214942" y="1071545"/>
            <a:ext cx="3071834" cy="41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52158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Чернов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Фёдор Михайлович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Шаров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Андреевич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7410" name="Picture 2" descr="C:\Users\1\Desktop\Фото ветерановСимаково и Засека\Чернов Федор Михайл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9038" r="23056" b="45481"/>
          <a:stretch/>
        </p:blipFill>
        <p:spPr bwMode="auto">
          <a:xfrm>
            <a:off x="754828" y="1052736"/>
            <a:ext cx="3169100" cy="41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Фото ветерановСимаково и Засека\Шаров Иван Андрее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4309" r="9706" b="29594"/>
          <a:stretch/>
        </p:blipFill>
        <p:spPr bwMode="auto">
          <a:xfrm>
            <a:off x="5220072" y="1051636"/>
            <a:ext cx="3024336" cy="41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04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52158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Шубин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Алексей Михайлович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Измайлов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Александрович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8434" name="Picture 2" descr="C:\Users\1\Desktop\Фото ветерановСимаково и Засека\Шубин Алексей Михайл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4953" r="26301" b="54005"/>
          <a:stretch/>
        </p:blipFill>
        <p:spPr bwMode="auto">
          <a:xfrm>
            <a:off x="827584" y="1086054"/>
            <a:ext cx="2952328" cy="411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1\Desktop\Мыт\Измайлов Николай Александрович, Мыт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7587" r="2808" b="4519"/>
          <a:stretch/>
        </p:blipFill>
        <p:spPr bwMode="auto">
          <a:xfrm>
            <a:off x="5233277" y="1086054"/>
            <a:ext cx="3083139" cy="41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50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514" y="152158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Рыжов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Василий Николаевич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Редков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Константин Николаевич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9458" name="Picture 2" descr="C:\Users\1\Desktop\Мыт\Рыжов Василий Николае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r="23181" b="20903"/>
          <a:stretch/>
        </p:blipFill>
        <p:spPr bwMode="auto">
          <a:xfrm>
            <a:off x="777142" y="1052735"/>
            <a:ext cx="3002770" cy="41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1\Desktop\Мыт\Редков Константин Николаевич 1905 г.р. д. Зименк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2104" r="41472" b="75665"/>
          <a:stretch/>
        </p:blipFill>
        <p:spPr bwMode="auto">
          <a:xfrm>
            <a:off x="5235992" y="1052735"/>
            <a:ext cx="3007592" cy="41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08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Сурков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Фёдор Алексеевич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Чухлов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Фёдор Васильевич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0482" name="Picture 2" descr="C:\Users\1\Desktop\Мыт\сурков фёдор алексее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6370"/>
          <a:stretch/>
        </p:blipFill>
        <p:spPr bwMode="auto">
          <a:xfrm>
            <a:off x="821442" y="1052735"/>
            <a:ext cx="2958470" cy="40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1\Desktop\Мыт\Федор Васильевич Чухлов 1919 г.р. д. Ялагино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41974" r="46887" b="35940"/>
          <a:stretch/>
        </p:blipFill>
        <p:spPr bwMode="auto">
          <a:xfrm>
            <a:off x="5198974" y="1056749"/>
            <a:ext cx="3028001" cy="41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58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Чухлов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Борис Васильевич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Чухлов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Виктор Васильевич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1506" name="Picture 2" descr="C:\Users\1\Desktop\Мыт\Чухлов Борис Васильевич 1922 г.р. д.Ялагин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7" r="37765" b="64310"/>
          <a:stretch/>
        </p:blipFill>
        <p:spPr bwMode="auto">
          <a:xfrm>
            <a:off x="827584" y="1052735"/>
            <a:ext cx="3024336" cy="41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1\Desktop\Мыт\Чухлов Виктор Васильевич 1926 г.р. д.Ялагино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8" t="2083" r="44809" b="77238"/>
          <a:stretch/>
        </p:blipFill>
        <p:spPr bwMode="auto">
          <a:xfrm>
            <a:off x="5148063" y="1052735"/>
            <a:ext cx="3115377" cy="41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98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32871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Шеронов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Василий Николаевич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Шеронов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Фёдор Николаевич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2530" name="Picture 2" descr="C:\Users\1\Desktop\Мыт\Шеронов Василий Николае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498" r="5450" b="12716"/>
          <a:stretch/>
        </p:blipFill>
        <p:spPr bwMode="auto">
          <a:xfrm>
            <a:off x="683568" y="1052736"/>
            <a:ext cx="3024336" cy="412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1\Desktop\Мыт\Шеронов Федор Николае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3823"/>
          <a:stretch/>
        </p:blipFill>
        <p:spPr bwMode="auto">
          <a:xfrm>
            <a:off x="5148064" y="1052736"/>
            <a:ext cx="3027338" cy="412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36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32871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Новожилов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Пётр Васильевич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Уланов  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Владимир Георгиевич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9" name="Picture 2" descr="L:\1941\Президент 009.jpg"/>
          <p:cNvPicPr/>
          <p:nvPr/>
        </p:nvPicPr>
        <p:blipFill rotWithShape="1">
          <a:blip r:embed="rId4" cstate="print"/>
          <a:srcRect l="5469" t="20044" r="67969" b="29568"/>
          <a:stretch/>
        </p:blipFill>
        <p:spPr bwMode="auto">
          <a:xfrm>
            <a:off x="723822" y="1052736"/>
            <a:ext cx="3056090" cy="412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Уланов"/>
          <p:cNvPicPr/>
          <p:nvPr/>
        </p:nvPicPr>
        <p:blipFill>
          <a:blip r:embed="rId5" cstate="print"/>
          <a:srcRect l="51598" r="36868" b="89441"/>
          <a:stretch>
            <a:fillRect/>
          </a:stretch>
        </p:blipFill>
        <p:spPr bwMode="auto">
          <a:xfrm>
            <a:off x="5219454" y="1124744"/>
            <a:ext cx="3096961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08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 Black" pitchFamily="34" charset="0"/>
              </a:rPr>
              <a:t>Дунаев     </a:t>
            </a: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dirty="0">
                <a:latin typeface="Arial Black" pitchFamily="34" charset="0"/>
              </a:rPr>
              <a:t>Николай Васильевич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Алфут  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 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Назар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Афанасьевич</a:t>
            </a: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1" name="Рисунок 10" descr="Дунаев"/>
          <p:cNvPicPr/>
          <p:nvPr/>
        </p:nvPicPr>
        <p:blipFill rotWithShape="1">
          <a:blip r:embed="rId4" cstate="print"/>
          <a:srcRect l="44591" r="43477" b="89003"/>
          <a:stretch/>
        </p:blipFill>
        <p:spPr bwMode="auto">
          <a:xfrm>
            <a:off x="755576" y="1114406"/>
            <a:ext cx="3024336" cy="3898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Алфут"/>
          <p:cNvPicPr/>
          <p:nvPr/>
        </p:nvPicPr>
        <p:blipFill rotWithShape="1">
          <a:blip r:embed="rId5" cstate="print"/>
          <a:srcRect l="48349" r="41608" b="90248"/>
          <a:stretch/>
        </p:blipFill>
        <p:spPr bwMode="auto">
          <a:xfrm>
            <a:off x="5220072" y="1114405"/>
            <a:ext cx="3024336" cy="3898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9795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Алфут    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   Нина  Васильевна</a:t>
            </a:r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Королёв  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Алексей  Александрович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9" name="Picture 4" descr="L:\1941\Президент 017.jpg"/>
          <p:cNvPicPr/>
          <p:nvPr/>
        </p:nvPicPr>
        <p:blipFill>
          <a:blip r:embed="rId4" cstate="print"/>
          <a:srcRect l="24178" t="31261" r="44279" b="38562"/>
          <a:stretch>
            <a:fillRect/>
          </a:stretch>
        </p:blipFill>
        <p:spPr bwMode="auto">
          <a:xfrm>
            <a:off x="755576" y="1114405"/>
            <a:ext cx="2952328" cy="404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4"/>
          <a:stretch/>
        </p:blipFill>
        <p:spPr bwMode="auto">
          <a:xfrm>
            <a:off x="5148064" y="1114405"/>
            <a:ext cx="3146191" cy="404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270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157192"/>
            <a:ext cx="3000396" cy="864095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Гусев  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 </a:t>
            </a:r>
            <a:r>
              <a:rPr lang="ru-RU" sz="1800" dirty="0">
                <a:latin typeface="Arial Black" pitchFamily="34" charset="0"/>
              </a:rPr>
              <a:t>Иван </a:t>
            </a:r>
            <a:r>
              <a:rPr lang="ru-RU" sz="1800" dirty="0" smtClean="0">
                <a:latin typeface="Arial Black" pitchFamily="34" charset="0"/>
              </a:rPr>
              <a:t> Николаевич</a:t>
            </a:r>
            <a:r>
              <a:rPr lang="ru-RU" sz="1800" dirty="0">
                <a:latin typeface="Arial Black" pitchFamily="34" charset="0"/>
              </a:rPr>
              <a:t>.</a:t>
            </a:r>
            <a:br>
              <a:rPr lang="ru-RU" sz="1800" dirty="0">
                <a:latin typeface="Arial Black" pitchFamily="34" charset="0"/>
              </a:rPr>
            </a:b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Гусева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Галина Александровна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300" r="50000" b="57219"/>
          <a:stretch/>
        </p:blipFill>
        <p:spPr bwMode="auto">
          <a:xfrm>
            <a:off x="5148063" y="1052735"/>
            <a:ext cx="3170281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19227" r="32161" b="36794"/>
          <a:stretch/>
        </p:blipFill>
        <p:spPr bwMode="auto">
          <a:xfrm>
            <a:off x="683567" y="1064815"/>
            <a:ext cx="3013189" cy="409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20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Дубинин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Александр Иванович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Еронин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Алексеевич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7803" r="20500"/>
          <a:stretch>
            <a:fillRect/>
          </a:stretch>
        </p:blipFill>
        <p:spPr bwMode="auto">
          <a:xfrm>
            <a:off x="785786" y="1071546"/>
            <a:ext cx="3071834" cy="408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51583" t="12807" r="18941" b="60905"/>
          <a:stretch>
            <a:fillRect/>
          </a:stretch>
        </p:blipFill>
        <p:spPr bwMode="auto">
          <a:xfrm>
            <a:off x="5214942" y="1071545"/>
            <a:ext cx="3071834" cy="410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157192"/>
            <a:ext cx="3000396" cy="864095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Трошин  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   </a:t>
            </a:r>
            <a:r>
              <a:rPr lang="ru-RU" sz="1800" dirty="0">
                <a:latin typeface="Arial Black" pitchFamily="34" charset="0"/>
              </a:rPr>
              <a:t>Петр </a:t>
            </a:r>
            <a:r>
              <a:rPr lang="ru-RU" sz="1800" dirty="0" smtClean="0">
                <a:latin typeface="Arial Black" pitchFamily="34" charset="0"/>
              </a:rPr>
              <a:t>Давыдович</a:t>
            </a:r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Великов    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Пётр  Георгиевич</a:t>
            </a:r>
            <a:endParaRPr lang="ru-RU" sz="160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8" t="2820" r="37984" b="65468"/>
          <a:stretch/>
        </p:blipFill>
        <p:spPr bwMode="auto">
          <a:xfrm>
            <a:off x="743202" y="1052735"/>
            <a:ext cx="2952328" cy="419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2617" r="4032" b="3489"/>
          <a:stretch/>
        </p:blipFill>
        <p:spPr bwMode="auto">
          <a:xfrm>
            <a:off x="5148064" y="1052735"/>
            <a:ext cx="3116602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31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085184"/>
            <a:ext cx="3000396" cy="936103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Балахнин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Павел Иванович</a:t>
            </a:r>
            <a:r>
              <a:rPr lang="ru-RU" sz="1600" dirty="0">
                <a:latin typeface="Arial Black" pitchFamily="34" charset="0"/>
              </a:rPr>
              <a:t/>
            </a:r>
            <a:br>
              <a:rPr lang="ru-RU" sz="16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Агапов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Михаил Сергеевич</a:t>
            </a: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52735"/>
            <a:ext cx="3154761" cy="410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5"/>
            <a:ext cx="3144857" cy="410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788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7" y="5085184"/>
            <a:ext cx="3174053" cy="936103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Arial Black" pitchFamily="34" charset="0"/>
              </a:rPr>
              <a:t>Блинов 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Александр Васильевич</a:t>
            </a:r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Дубровин 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 Иван 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Алексеевич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14425" r="40858" b="50413"/>
          <a:stretch/>
        </p:blipFill>
        <p:spPr bwMode="auto">
          <a:xfrm>
            <a:off x="683568" y="1052734"/>
            <a:ext cx="3092988" cy="403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4"/>
            <a:ext cx="3168659" cy="403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724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7" y="5157192"/>
            <a:ext cx="3174053" cy="864095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 Black" pitchFamily="34" charset="0"/>
              </a:rPr>
              <a:t>Ермилов</a:t>
            </a:r>
            <a:br>
              <a:rPr lang="ru-RU" sz="1600" dirty="0">
                <a:latin typeface="Arial Black" pitchFamily="34" charset="0"/>
              </a:rPr>
            </a:br>
            <a:r>
              <a:rPr lang="ru-RU" sz="1600" dirty="0">
                <a:latin typeface="Arial Black" pitchFamily="34" charset="0"/>
              </a:rPr>
              <a:t>Сергей Степанович</a:t>
            </a:r>
            <a:r>
              <a:rPr lang="ru-RU" sz="1800" dirty="0">
                <a:latin typeface="Arial Black" pitchFamily="34" charset="0"/>
              </a:rPr>
              <a:t/>
            </a:r>
            <a:br>
              <a:rPr lang="ru-RU" sz="1800" dirty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Литов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Иван Ильич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r="2458" b="13883"/>
          <a:stretch/>
        </p:blipFill>
        <p:spPr bwMode="auto">
          <a:xfrm>
            <a:off x="683568" y="1052736"/>
            <a:ext cx="297890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1613" r="3059" b="12748"/>
          <a:stretch/>
        </p:blipFill>
        <p:spPr bwMode="auto">
          <a:xfrm>
            <a:off x="5246253" y="1052736"/>
            <a:ext cx="291122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929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397" y="155460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7" y="5157192"/>
            <a:ext cx="3174053" cy="864095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Мутовкин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Виктор Алексеевич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Наумов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Алексей Иванович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8633"/>
            <a:ext cx="3188529" cy="4098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039" r="4876" b="3851"/>
          <a:stretch/>
        </p:blipFill>
        <p:spPr bwMode="auto">
          <a:xfrm>
            <a:off x="5209308" y="1058633"/>
            <a:ext cx="3058925" cy="4098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22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52" y="157070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3027" y="155459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7" y="5157192"/>
            <a:ext cx="3174053" cy="864095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Бачев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Константин Иванович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Белов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Александр Михайлович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25" name="Picture 5" descr="C:\Users\1\Desktop\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15941"/>
          <a:stretch/>
        </p:blipFill>
        <p:spPr bwMode="auto">
          <a:xfrm>
            <a:off x="5220072" y="1086949"/>
            <a:ext cx="3009528" cy="40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1\Desktop\i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4006" r="25012" b="43031"/>
          <a:stretch/>
        </p:blipFill>
        <p:spPr bwMode="auto">
          <a:xfrm>
            <a:off x="683568" y="1086947"/>
            <a:ext cx="3024336" cy="40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85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Еронина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Александра Петровна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Зутиков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Сергей Михайлович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b="2639"/>
          <a:stretch>
            <a:fillRect/>
          </a:stretch>
        </p:blipFill>
        <p:spPr bwMode="auto">
          <a:xfrm>
            <a:off x="785785" y="1071546"/>
            <a:ext cx="30539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 l="28067" r="20478"/>
          <a:stretch>
            <a:fillRect/>
          </a:stretch>
        </p:blipFill>
        <p:spPr bwMode="auto">
          <a:xfrm>
            <a:off x="5214941" y="1071546"/>
            <a:ext cx="320961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Капштык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Кирилл Семёнович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Качалов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Андрей Павлович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b="5826"/>
          <a:stretch>
            <a:fillRect/>
          </a:stretch>
        </p:blipFill>
        <p:spPr bwMode="auto">
          <a:xfrm>
            <a:off x="785786" y="1071545"/>
            <a:ext cx="3071834" cy="422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 t="3276" b="5401"/>
          <a:stretch>
            <a:fillRect/>
          </a:stretch>
        </p:blipFill>
        <p:spPr bwMode="auto">
          <a:xfrm>
            <a:off x="5214942" y="1071546"/>
            <a:ext cx="3071834" cy="407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Масаев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Иван Сергеевич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Медведев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Сергей Иванович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7072" r="12773"/>
          <a:stretch>
            <a:fillRect/>
          </a:stretch>
        </p:blipFill>
        <p:spPr bwMode="auto">
          <a:xfrm>
            <a:off x="785786" y="1071545"/>
            <a:ext cx="3071834" cy="41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b="3205"/>
          <a:stretch>
            <a:fillRect/>
          </a:stretch>
        </p:blipFill>
        <p:spPr bwMode="auto">
          <a:xfrm>
            <a:off x="5214941" y="1071545"/>
            <a:ext cx="3109501" cy="40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37562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3"/>
            <a:ext cx="4429157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57224" y="5214951"/>
            <a:ext cx="3000396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Пенкин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 Сергей Александрович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5143504" y="5214950"/>
            <a:ext cx="3143272" cy="71438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Пикин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Николай Павлович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00108"/>
            <a:ext cx="3071834" cy="423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l="11565" r="9796"/>
          <a:stretch>
            <a:fillRect/>
          </a:stretch>
        </p:blipFill>
        <p:spPr bwMode="auto">
          <a:xfrm>
            <a:off x="5214941" y="1071546"/>
            <a:ext cx="307659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276</Words>
  <Application>Microsoft Office PowerPoint</Application>
  <PresentationFormat>Экран (4:3)</PresentationFormat>
  <Paragraphs>218</Paragraphs>
  <Slides>57</Slides>
  <Notes>51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Затылков  Вячеслав Фёдорович Герой Советского Союза</vt:lpstr>
      <vt:lpstr>Абросимов Виктор Иванович</vt:lpstr>
      <vt:lpstr>Голов Виталий Павлович</vt:lpstr>
      <vt:lpstr>Гудков Евгений Константинович</vt:lpstr>
      <vt:lpstr>Дубинин Александр Иванович</vt:lpstr>
      <vt:lpstr>Еронина Александра Петровна</vt:lpstr>
      <vt:lpstr>Капштык Кирилл Семёнович</vt:lpstr>
      <vt:lpstr>Масаев Иван Сергеевич</vt:lpstr>
      <vt:lpstr>Пенкин  Сергей Александрович</vt:lpstr>
      <vt:lpstr>Разживин  Анатолий Иванович</vt:lpstr>
      <vt:lpstr>Рогов  Сергей Васильевич</vt:lpstr>
      <vt:lpstr>Руин  Александр Иванович</vt:lpstr>
      <vt:lpstr>Смирнов  Сергей Николаевич</vt:lpstr>
      <vt:lpstr>Сурин  Александр Николаевич</vt:lpstr>
      <vt:lpstr>Хохлов  Григорий Иванович</vt:lpstr>
      <vt:lpstr>Цаплин  Константин Иванович</vt:lpstr>
      <vt:lpstr>Щаников  Пётр Иванович</vt:lpstr>
      <vt:lpstr>Шестериков  Николай Фёдорович</vt:lpstr>
      <vt:lpstr>Шалагин  Михаил Яковлевич</vt:lpstr>
      <vt:lpstr>Хохлова  Анастасия Алексеевна</vt:lpstr>
      <vt:lpstr>Хватов  Павел Васильевич</vt:lpstr>
      <vt:lpstr>Соловьев  Степан Васильевич</vt:lpstr>
      <vt:lpstr>Акулов Александр Николаевич</vt:lpstr>
      <vt:lpstr>Балунов Владимир Петрович</vt:lpstr>
      <vt:lpstr>Бегунов Александр Иванович</vt:lpstr>
      <vt:lpstr>Беляев  Петр Георгиевич</vt:lpstr>
      <vt:lpstr>Буйлов  Василий Иванович</vt:lpstr>
      <vt:lpstr>Голубев Михаил Васильевич</vt:lpstr>
      <vt:lpstr>Гораздова Софья Семёновна</vt:lpstr>
      <vt:lpstr>Ермолаев Василий Степанович</vt:lpstr>
      <vt:lpstr>Козлов Яков Васильевич</vt:lpstr>
      <vt:lpstr>Колобов Пётр Гурьянович</vt:lpstr>
      <vt:lpstr>Несытов Алексей Андреевич</vt:lpstr>
      <vt:lpstr>Пищулин Николай Михайлович</vt:lpstr>
      <vt:lpstr>Платов Алексей Семёнович</vt:lpstr>
      <vt:lpstr>Смирнов Алексей Емельянович</vt:lpstr>
      <vt:lpstr>Трофимова Александра Михайловна</vt:lpstr>
      <vt:lpstr>Курочкин Степан Тихонович</vt:lpstr>
      <vt:lpstr>Хлопков Григорий Николаевич</vt:lpstr>
      <vt:lpstr>Чернов Фёдор Михайлович</vt:lpstr>
      <vt:lpstr>Шубин Алексей Михайлович</vt:lpstr>
      <vt:lpstr>Рыжов Василий Николаевич</vt:lpstr>
      <vt:lpstr>Сурков Фёдор Алексеевич</vt:lpstr>
      <vt:lpstr>Чухлов Борис Васильевич</vt:lpstr>
      <vt:lpstr>Шеронов Василий Николаевич</vt:lpstr>
      <vt:lpstr>Новожилов Пётр Васильевич</vt:lpstr>
      <vt:lpstr>Дунаев       Николай Васильевич</vt:lpstr>
      <vt:lpstr> Алфут        Нина  Васильевна  </vt:lpstr>
      <vt:lpstr>  Гусев    Иван  Николаевич.  </vt:lpstr>
      <vt:lpstr>  Трошин      Петр Давыдович   </vt:lpstr>
      <vt:lpstr> Балахнин Павел Иванович </vt:lpstr>
      <vt:lpstr>Блинов  Александр Васильевич </vt:lpstr>
      <vt:lpstr>Ермилов Сергей Степанович </vt:lpstr>
      <vt:lpstr>Мутовкин Виктор Алексеевич</vt:lpstr>
      <vt:lpstr>Бачев Константин Иванович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</cp:lastModifiedBy>
  <cp:revision>82</cp:revision>
  <dcterms:created xsi:type="dcterms:W3CDTF">2020-04-29T08:21:15Z</dcterms:created>
  <dcterms:modified xsi:type="dcterms:W3CDTF">2020-04-29T17:30:34Z</dcterms:modified>
</cp:coreProperties>
</file>